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66" r:id="rId2"/>
    <p:sldId id="406" r:id="rId3"/>
    <p:sldId id="407" r:id="rId4"/>
    <p:sldId id="408" r:id="rId5"/>
    <p:sldId id="413" r:id="rId6"/>
    <p:sldId id="411" r:id="rId7"/>
    <p:sldId id="405" r:id="rId8"/>
    <p:sldId id="414" r:id="rId9"/>
    <p:sldId id="412" r:id="rId10"/>
    <p:sldId id="409" r:id="rId11"/>
    <p:sldId id="410" r:id="rId12"/>
    <p:sldId id="367" r:id="rId13"/>
    <p:sldId id="368" r:id="rId14"/>
    <p:sldId id="371" r:id="rId15"/>
    <p:sldId id="362" r:id="rId16"/>
    <p:sldId id="298" r:id="rId17"/>
    <p:sldId id="299" r:id="rId18"/>
    <p:sldId id="357" r:id="rId19"/>
    <p:sldId id="355" r:id="rId20"/>
    <p:sldId id="35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6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.wdp"/><Relationship Id="rId18" Type="http://schemas.openxmlformats.org/officeDocument/2006/relationships/image" Target="../media/image22.png"/><Relationship Id="rId26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5.png"/><Relationship Id="rId17" Type="http://schemas.openxmlformats.org/officeDocument/2006/relationships/image" Target="../media/image21.png"/><Relationship Id="rId25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0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24" Type="http://schemas.openxmlformats.org/officeDocument/2006/relationships/image" Target="../media/image26.png"/><Relationship Id="rId5" Type="http://schemas.openxmlformats.org/officeDocument/2006/relationships/image" Target="../media/image15.png"/><Relationship Id="rId15" Type="http://schemas.microsoft.com/office/2007/relationships/hdphoto" Target="../media/hdphoto2.wdp"/><Relationship Id="rId23" Type="http://schemas.openxmlformats.org/officeDocument/2006/relationships/image" Target="../media/image25.svg"/><Relationship Id="rId10" Type="http://schemas.microsoft.com/office/2007/relationships/hdphoto" Target="../media/hdphoto3.wdp"/><Relationship Id="rId19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7.png"/><Relationship Id="rId14" Type="http://schemas.openxmlformats.org/officeDocument/2006/relationships/image" Target="../media/image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.wdp"/><Relationship Id="rId18" Type="http://schemas.openxmlformats.org/officeDocument/2006/relationships/image" Target="../media/image22.png"/><Relationship Id="rId26" Type="http://schemas.openxmlformats.org/officeDocument/2006/relationships/image" Target="../media/image27.svg"/><Relationship Id="rId3" Type="http://schemas.openxmlformats.org/officeDocument/2006/relationships/image" Target="../media/image13.png"/><Relationship Id="rId21" Type="http://schemas.openxmlformats.org/officeDocument/2006/relationships/image" Target="../media/image8.png"/><Relationship Id="rId7" Type="http://schemas.openxmlformats.org/officeDocument/2006/relationships/image" Target="../media/image17.png"/><Relationship Id="rId12" Type="http://schemas.openxmlformats.org/officeDocument/2006/relationships/image" Target="../media/image5.png"/><Relationship Id="rId17" Type="http://schemas.openxmlformats.org/officeDocument/2006/relationships/image" Target="../media/image21.png"/><Relationship Id="rId25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0.png"/><Relationship Id="rId20" Type="http://schemas.openxmlformats.org/officeDocument/2006/relationships/image" Target="../media/image11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24" Type="http://schemas.openxmlformats.org/officeDocument/2006/relationships/image" Target="../media/image25.svg"/><Relationship Id="rId5" Type="http://schemas.openxmlformats.org/officeDocument/2006/relationships/image" Target="../media/image15.png"/><Relationship Id="rId15" Type="http://schemas.microsoft.com/office/2007/relationships/hdphoto" Target="../media/hdphoto2.wdp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microsoft.com/office/2007/relationships/hdphoto" Target="../media/hdphoto3.wdp"/><Relationship Id="rId19" Type="http://schemas.openxmlformats.org/officeDocument/2006/relationships/image" Target="../media/image23.png"/><Relationship Id="rId31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7.png"/><Relationship Id="rId14" Type="http://schemas.openxmlformats.org/officeDocument/2006/relationships/image" Target="../media/image6.png"/><Relationship Id="rId22" Type="http://schemas.openxmlformats.org/officeDocument/2006/relationships/image" Target="../media/image34.png"/><Relationship Id="rId27" Type="http://schemas.openxmlformats.org/officeDocument/2006/relationships/image" Target="../media/image28.png"/><Relationship Id="rId30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.png"/><Relationship Id="rId18" Type="http://schemas.openxmlformats.org/officeDocument/2006/relationships/image" Target="../media/image21.png"/><Relationship Id="rId26" Type="http://schemas.openxmlformats.org/officeDocument/2006/relationships/image" Target="../media/image27.svg"/><Relationship Id="rId3" Type="http://schemas.openxmlformats.org/officeDocument/2006/relationships/image" Target="../media/image12.png"/><Relationship Id="rId21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23.png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3.wdp"/><Relationship Id="rId24" Type="http://schemas.openxmlformats.org/officeDocument/2006/relationships/image" Target="../media/image25.svg"/><Relationship Id="rId5" Type="http://schemas.openxmlformats.org/officeDocument/2006/relationships/image" Target="../media/image14.png"/><Relationship Id="rId15" Type="http://schemas.openxmlformats.org/officeDocument/2006/relationships/image" Target="../media/image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7.png"/><Relationship Id="rId19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microsoft.com/office/2007/relationships/hdphoto" Target="../media/hdphoto1.wdp"/><Relationship Id="rId22" Type="http://schemas.openxmlformats.org/officeDocument/2006/relationships/image" Target="../media/image8.png"/><Relationship Id="rId2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65" y="3702516"/>
            <a:ext cx="5068102" cy="30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7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B4B82B-21C6-6BE8-670E-4DF1B896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3" y="173454"/>
            <a:ext cx="5819137" cy="3255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7498A-2071-B627-50B3-8045F5564E70}"/>
              </a:ext>
            </a:extLst>
          </p:cNvPr>
          <p:cNvSpPr txBox="1"/>
          <p:nvPr/>
        </p:nvSpPr>
        <p:spPr>
          <a:xfrm>
            <a:off x="2048910" y="3643097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마지막으로 누른 아크 패시브 항목이 선택된 채로 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4B3EF-69DF-74E9-8615-B0B31264A223}"/>
              </a:ext>
            </a:extLst>
          </p:cNvPr>
          <p:cNvSpPr txBox="1"/>
          <p:nvPr/>
        </p:nvSpPr>
        <p:spPr>
          <a:xfrm>
            <a:off x="2048909" y="4318859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해당 아크 패시브 항목이 선택된 채로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99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46ADDE-5994-1BF5-23E9-A5253DA1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3375"/>
            <a:ext cx="5042599" cy="2821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C95C8E-8824-1722-88A4-F569B501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49" y="333375"/>
            <a:ext cx="5042599" cy="2821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8674A9-648D-8B37-409E-1A466EBD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33211"/>
            <a:ext cx="5042600" cy="2821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44981-6595-5DE4-93AE-DB03271E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249" y="3333211"/>
            <a:ext cx="5042599" cy="28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7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6F006-23D9-66EC-F474-B68974264DEE}"/>
              </a:ext>
            </a:extLst>
          </p:cNvPr>
          <p:cNvGraphicFramePr>
            <a:graphicFrameLocks noGrp="1"/>
          </p:cNvGraphicFramePr>
          <p:nvPr/>
        </p:nvGraphicFramePr>
        <p:xfrm>
          <a:off x="1030699" y="994606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93A73F-70CA-F014-AF27-5B5BBEB068CD}"/>
              </a:ext>
            </a:extLst>
          </p:cNvPr>
          <p:cNvGraphicFramePr>
            <a:graphicFrameLocks noGrp="1"/>
          </p:cNvGraphicFramePr>
          <p:nvPr/>
        </p:nvGraphicFramePr>
        <p:xfrm>
          <a:off x="1135474" y="4147381"/>
          <a:ext cx="1078829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3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024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94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45D20-76B7-ADCB-E9FB-CBCB8583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4771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036E3D-B666-968B-6EEE-D213B850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96343"/>
              </p:ext>
            </p:extLst>
          </p:nvPr>
        </p:nvGraphicFramePr>
        <p:xfrm>
          <a:off x="828594" y="1178481"/>
          <a:ext cx="1078829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3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68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56745"/>
              </p:ext>
            </p:extLst>
          </p:nvPr>
        </p:nvGraphicFramePr>
        <p:xfrm>
          <a:off x="1533525" y="882650"/>
          <a:ext cx="49879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</a:tblGrid>
              <a:tr h="0">
                <a:tc row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0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977ED2-99BA-FAA4-137C-91F11063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15" t="12833" r="1562" b="2633"/>
          <a:stretch/>
        </p:blipFill>
        <p:spPr>
          <a:xfrm>
            <a:off x="4695825" y="895350"/>
            <a:ext cx="7305675" cy="5762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A8A8F0-76BB-DECF-D5A8-B665313E6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1" y="4073452"/>
            <a:ext cx="677639" cy="911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114A7-B232-A6A9-3A63-79A774334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7183" y="3413051"/>
            <a:ext cx="734925" cy="911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B53AC-6F5B-C1D5-17E9-9345B9C76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8537" y="2712964"/>
            <a:ext cx="734925" cy="911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5C46D5-09FE-3219-4EAB-A941776C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1324" y="4092505"/>
            <a:ext cx="734925" cy="9113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08A36F-A04A-9D46-6912-E98B42CA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6958" y="4090195"/>
            <a:ext cx="734925" cy="9113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0CE87C-C3C6-4D90-BDE6-2C7A1C2FA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9695" y="3413050"/>
            <a:ext cx="734925" cy="9113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12EB87-006C-4143-8322-A2FBB6D5E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0" y="2712963"/>
            <a:ext cx="677639" cy="911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BDC788-38F3-C985-53C5-EA96293A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446" y="3393208"/>
            <a:ext cx="677639" cy="9113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3CE4B-C913-7D8A-EDA3-D8D94F0B5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4637" y="4073452"/>
            <a:ext cx="677639" cy="9113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CC9E61-0A04-23C3-BDA8-6AA673F6B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966" y="2710654"/>
            <a:ext cx="677639" cy="9113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727EEC-AA48-87BE-EF49-E2A9F4E4F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7728" y="2710654"/>
            <a:ext cx="734925" cy="9113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590D46-29EE-341D-6378-420F13C6C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2809873"/>
            <a:ext cx="297480" cy="2976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9E4F1E-F795-0F98-AA19-46326A78B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2576" y="2319337"/>
            <a:ext cx="273844" cy="2976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5E8E2B-626E-9267-256F-9A53D2D5A89B}"/>
              </a:ext>
            </a:extLst>
          </p:cNvPr>
          <p:cNvSpPr txBox="1"/>
          <p:nvPr/>
        </p:nvSpPr>
        <p:spPr>
          <a:xfrm>
            <a:off x="9112270" y="22331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89BFF-1A3F-50A0-881C-124BA09B1EB6}"/>
              </a:ext>
            </a:extLst>
          </p:cNvPr>
          <p:cNvSpPr txBox="1"/>
          <p:nvPr/>
        </p:nvSpPr>
        <p:spPr>
          <a:xfrm>
            <a:off x="9102746" y="272363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8A00F9-2FDD-6D6C-13B3-0B6ED8556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1823525"/>
            <a:ext cx="297480" cy="297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5DE6D0-7416-1CB2-A7C1-8C6CB0420140}"/>
              </a:ext>
            </a:extLst>
          </p:cNvPr>
          <p:cNvSpPr txBox="1"/>
          <p:nvPr/>
        </p:nvSpPr>
        <p:spPr>
          <a:xfrm>
            <a:off x="9100384" y="173729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FF2296-B9A1-B2B1-7F43-866F39F1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4778885"/>
            <a:ext cx="297480" cy="2976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E2DAC5-71D3-E257-3CD3-B949E53BBB20}"/>
              </a:ext>
            </a:extLst>
          </p:cNvPr>
          <p:cNvSpPr txBox="1"/>
          <p:nvPr/>
        </p:nvSpPr>
        <p:spPr>
          <a:xfrm>
            <a:off x="9102746" y="469265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01ADE60-D92B-D9D4-3EBE-3C7664F8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3792537"/>
            <a:ext cx="297480" cy="2976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9A64A-2B35-0BBC-56D8-02009137AF7C}"/>
              </a:ext>
            </a:extLst>
          </p:cNvPr>
          <p:cNvSpPr txBox="1"/>
          <p:nvPr/>
        </p:nvSpPr>
        <p:spPr>
          <a:xfrm>
            <a:off x="9100384" y="37063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78773-BD81-1E7F-B3EA-3484BACFC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131" y="3299363"/>
            <a:ext cx="273844" cy="2976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4635BA-A9AF-2932-EBFE-70CD8D5F7EA4}"/>
              </a:ext>
            </a:extLst>
          </p:cNvPr>
          <p:cNvSpPr txBox="1"/>
          <p:nvPr/>
        </p:nvSpPr>
        <p:spPr>
          <a:xfrm>
            <a:off x="9107825" y="321312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1CC914-BC40-7586-9B78-15C7C1A7F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3125" y="4279389"/>
            <a:ext cx="273844" cy="2976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DE4FC7-7FFC-E19E-EE72-43C5E89D7439}"/>
              </a:ext>
            </a:extLst>
          </p:cNvPr>
          <p:cNvSpPr txBox="1"/>
          <p:nvPr/>
        </p:nvSpPr>
        <p:spPr>
          <a:xfrm>
            <a:off x="9112819" y="4193154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7A05E7C-C976-31FF-960B-10B27FB0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680" y="5259415"/>
            <a:ext cx="273844" cy="2976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89E9D5E-A8A4-6C85-4452-4FDEB773F1E0}"/>
              </a:ext>
            </a:extLst>
          </p:cNvPr>
          <p:cNvSpPr txBox="1"/>
          <p:nvPr/>
        </p:nvSpPr>
        <p:spPr>
          <a:xfrm>
            <a:off x="9108374" y="517318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394D5C-F77D-8C81-E719-BDA33AEF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187159" y="3509272"/>
            <a:ext cx="253797" cy="2539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CDF3A2-2C30-DB86-95EA-8A006CF14E92}"/>
              </a:ext>
            </a:extLst>
          </p:cNvPr>
          <p:cNvSpPr txBox="1"/>
          <p:nvPr/>
        </p:nvSpPr>
        <p:spPr>
          <a:xfrm>
            <a:off x="3118100" y="344104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8C2273F-7265-24A9-B4E9-54EF157B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549119" y="4043493"/>
            <a:ext cx="253797" cy="2539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BDA251-66C9-16EC-C60A-6A796532951F}"/>
              </a:ext>
            </a:extLst>
          </p:cNvPr>
          <p:cNvSpPr txBox="1"/>
          <p:nvPr/>
        </p:nvSpPr>
        <p:spPr>
          <a:xfrm>
            <a:off x="3480060" y="397527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0274F08-57F2-D67E-0CCC-86587FE3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674233" y="3780875"/>
            <a:ext cx="253797" cy="2539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B4EA00-9771-77A8-D14F-E6066C782672}"/>
              </a:ext>
            </a:extLst>
          </p:cNvPr>
          <p:cNvSpPr txBox="1"/>
          <p:nvPr/>
        </p:nvSpPr>
        <p:spPr>
          <a:xfrm>
            <a:off x="2605174" y="371265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E32A06F-07E2-D9EB-0338-0C6A89D7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080137" y="3528748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592EC1B-00E6-F982-F11B-CE7DDBF2D014}"/>
              </a:ext>
            </a:extLst>
          </p:cNvPr>
          <p:cNvSpPr txBox="1"/>
          <p:nvPr/>
        </p:nvSpPr>
        <p:spPr>
          <a:xfrm>
            <a:off x="1011078" y="346052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1B25C2A-AD0D-CEED-2145-253B3A98F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557491" y="3515036"/>
            <a:ext cx="244571" cy="26583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408D94-4579-C225-CFF8-16A80C992EDB}"/>
              </a:ext>
            </a:extLst>
          </p:cNvPr>
          <p:cNvSpPr txBox="1"/>
          <p:nvPr/>
        </p:nvSpPr>
        <p:spPr>
          <a:xfrm>
            <a:off x="3475994" y="344331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A439F2C-B756-01CE-3A61-46107AA9D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196385" y="4038677"/>
            <a:ext cx="244571" cy="2658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FD8DA16-189C-8E41-F208-23075520698E}"/>
              </a:ext>
            </a:extLst>
          </p:cNvPr>
          <p:cNvSpPr txBox="1"/>
          <p:nvPr/>
        </p:nvSpPr>
        <p:spPr>
          <a:xfrm>
            <a:off x="3114888" y="396696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434A375-3EB9-DA0F-1AC7-284633CA2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323181" y="3777654"/>
            <a:ext cx="244571" cy="2658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6E8CA2C-1E51-9593-AACD-564C7F164C8D}"/>
              </a:ext>
            </a:extLst>
          </p:cNvPr>
          <p:cNvSpPr txBox="1"/>
          <p:nvPr/>
        </p:nvSpPr>
        <p:spPr>
          <a:xfrm>
            <a:off x="2241684" y="370593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6E4C9A4-5C8C-4CD3-51C5-FFCBC13F6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971078" y="3768985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5C8B0B-2875-DD77-2198-D0648B888412}"/>
              </a:ext>
            </a:extLst>
          </p:cNvPr>
          <p:cNvSpPr txBox="1"/>
          <p:nvPr/>
        </p:nvSpPr>
        <p:spPr>
          <a:xfrm>
            <a:off x="1889581" y="369726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031E1F5-E117-FC7E-F839-387A0B107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7257" y="3511815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4229B7-D261-1B56-CAE2-30CAFEBF91BA}"/>
              </a:ext>
            </a:extLst>
          </p:cNvPr>
          <p:cNvSpPr txBox="1"/>
          <p:nvPr/>
        </p:nvSpPr>
        <p:spPr>
          <a:xfrm>
            <a:off x="1365760" y="344009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1562BBF-44A6-866E-658E-13D106757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3101" y="4031603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AFEB0EF-D246-3249-1DC8-ACE7C5B42E8C}"/>
              </a:ext>
            </a:extLst>
          </p:cNvPr>
          <p:cNvSpPr txBox="1"/>
          <p:nvPr/>
        </p:nvSpPr>
        <p:spPr>
          <a:xfrm>
            <a:off x="1361604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1828A39-BBFA-D1AE-A951-EF861980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091655" y="4031603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A928345-F719-DBE7-D1B5-07750F3D5013}"/>
              </a:ext>
            </a:extLst>
          </p:cNvPr>
          <p:cNvSpPr txBox="1"/>
          <p:nvPr/>
        </p:nvSpPr>
        <p:spPr>
          <a:xfrm>
            <a:off x="1010158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8FDF5CE-CA74-3528-AD4E-7986BBD4C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565386" y="5449070"/>
            <a:ext cx="165137" cy="21600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25A56EB-AAE0-44CA-9DBB-CB7618213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240612" y="5449070"/>
            <a:ext cx="165137" cy="2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1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1D84A1-94DD-CD24-1DD4-E35432A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" y="0"/>
            <a:ext cx="1212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E71C04-A7ED-04B9-F1D9-7696D214B570}"/>
              </a:ext>
            </a:extLst>
          </p:cNvPr>
          <p:cNvSpPr/>
          <p:nvPr/>
        </p:nvSpPr>
        <p:spPr>
          <a:xfrm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D2C9E8-AB74-DCBF-6C5C-8AA98F994804}"/>
              </a:ext>
            </a:extLst>
          </p:cNvPr>
          <p:cNvSpPr/>
          <p:nvPr/>
        </p:nvSpPr>
        <p:spPr>
          <a:xfrm rot="2676571"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6CCB46-B7EA-A6AE-8071-B95C12CC7A33}"/>
              </a:ext>
            </a:extLst>
          </p:cNvPr>
          <p:cNvSpPr txBox="1"/>
          <p:nvPr/>
        </p:nvSpPr>
        <p:spPr>
          <a:xfrm>
            <a:off x="2928940" y="1969129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F5AB849-97E2-E1B9-DE39-1485AA73021A}"/>
              </a:ext>
            </a:extLst>
          </p:cNvPr>
          <p:cNvSpPr/>
          <p:nvPr/>
        </p:nvSpPr>
        <p:spPr>
          <a:xfrm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22EB21-B5EA-DE22-1081-0093CD76E3D7}"/>
              </a:ext>
            </a:extLst>
          </p:cNvPr>
          <p:cNvSpPr/>
          <p:nvPr/>
        </p:nvSpPr>
        <p:spPr>
          <a:xfrm rot="2676571"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2A2E9-2D34-06FA-9D69-4022F673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70" y="838101"/>
            <a:ext cx="1324160" cy="141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B51F06-9314-21D2-0AE8-E828920A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29" y="847626"/>
            <a:ext cx="1362265" cy="1276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65DF-DF3A-D3CF-5869-F559A394F6D4}"/>
              </a:ext>
            </a:extLst>
          </p:cNvPr>
          <p:cNvSpPr txBox="1"/>
          <p:nvPr/>
        </p:nvSpPr>
        <p:spPr>
          <a:xfrm>
            <a:off x="1569246" y="1769074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C70B16-CBA7-85F7-C6E0-E115C83B0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131" y="548390"/>
            <a:ext cx="730973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508CC-F17A-F13E-1824-BBCCD2B0B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5F507-D8F9-2D61-170B-9027F57D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CFFECE-F73A-4BF7-B3EC-F849EE10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C4F0B-031F-5CFA-F5F6-8D5A35B7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0A09D7-CDED-6795-2168-497ABD54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F16C3B-D560-EC58-A9F4-12A92B0C4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03A11E-C748-3812-E1FD-A981FE039C9D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7710-DD52-4FFD-05F9-D4F116073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9CE69-2EC4-01BF-A3CE-3562045CE94E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D4BA4A-4478-49AD-994E-69C834A46A74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7B3ED5-783E-1D4E-D365-CBB729D08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3B5364-B265-AFAE-5F0E-7988ED0947A7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C6088-B338-F324-BF8F-9710A9FAAF82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4D11B7-A3BE-8088-BF68-6FE6F2113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AF94DEB-7A29-6A30-D731-C6C914D85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8C75FF-5A0E-DF12-FAED-F982D3A011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3E3373-75C2-9BD3-8CB8-C2CEE472981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156DEE-4BA6-854A-3D1A-6C4629505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10349A-2C2B-086D-CEEE-458FC03CB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300E16C-AA77-1D56-80D5-A9E3DC4E3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D8FB168-CE6C-89E1-B817-F750039ED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39A74A2-63C6-A87E-21C9-A18FD0602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649678-BEF3-BDAF-CE22-5F153CC2D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64856E4-46C8-57E4-9551-6B0625ABE3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4941A3-10AF-15CA-7976-34B8C01700F8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C5E86F3-293E-90D2-D4CB-7B9D1498F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CEEB45F-8CF2-F521-3F1F-4773A123D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A10F6E-E58D-6426-88A5-7452094AD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CB042D-5A45-3B4F-33AB-53B593EB42C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BF8F285-2A29-6484-47E8-E8014D4B8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913E7B-A908-C02F-EBF9-B2BC27D0EF0F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92BBF7-83B0-0AE3-DA31-E2FAD75CD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06EB4CB-3636-13F0-A027-72A1297B6ABA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F56BE4-DDCA-D1DF-8ABC-99D01831A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34B077-D661-FF26-C0CF-014AA610538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369F7A2-648E-BAA0-9F67-1722C0A24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510213D-8FCB-348E-7B6A-8F697C241F2E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6583312-858B-6147-05BD-6EF2D4958C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587C287-C0ED-DFDC-FBBB-F731D02EFB26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6210E34-13FB-933D-BCE8-D427D27C8A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83694B-A745-3182-8DC1-A0F7F5951185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882751D-84DD-E3B5-27FB-9F9B95709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C9D677-D186-3965-F9CF-2613CC10E199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1926C6E-7637-7C6A-5736-08A9F03083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31B4A44-5E7A-5F8F-AE1E-3B6170B0E3FF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587FC4-59E6-6ED1-5862-E8D25E148C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1859BF-310B-014C-EA13-B83411CD6F50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BAC37636-2256-3965-4B4D-57664F858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109DC16-96E4-EBDD-0D2F-8FB932DAFD65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5E16F49-C9E8-8B69-8683-C51D345737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F015D5D-2378-50C2-CD7A-B87AEB3540DE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68888B7-C321-3F66-AED6-0EDC65A7A7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B9496E9-FD12-C2B4-8636-A7328FE16D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9373235-62FA-BCD7-12DF-08CFE6CDCD5B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D4F786-BF2A-DD1C-CBB4-503C5ADAC523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13104C78-A0E1-4313-E583-460CB2783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EBD2044-556B-6E55-662B-8707FDF5D2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38250E62-E222-8F26-34CC-54A880BE2CEA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8A33D28C-3EC8-2207-1583-DF72C4E871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9754C670-6ABC-D177-6664-6C19144ADE1A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7996DC8F-E415-3C5B-0990-ECBC1129DB05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CF6C67D-2678-CBFA-E546-654238DFEE38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8A3F20-7E06-C039-5AFC-12B2C402DD93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0003385-F1A8-BBCD-0960-00D47AF97D3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137CC17-58F5-ED0A-3651-C7AC7E6E0764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8CCAE6D-6478-3718-58D7-4B2EE02D12F9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ADDA0C2-D488-BFE9-6091-6DED9EAE66BC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58A4B40-48C5-A2C0-25C3-5F25E9B8DD03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BDC67BB-5EF7-A899-205B-4CEEE40797FB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99755B1-AECA-4FE9-8E25-85DC0978F643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CDEFD11-9842-045B-C223-F393285817FA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5E4F93-E777-F3F6-C96A-06A17A5A3A67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78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4189DA-529D-25D7-1D08-4F91A0627696}"/>
              </a:ext>
            </a:extLst>
          </p:cNvPr>
          <p:cNvSpPr/>
          <p:nvPr/>
        </p:nvSpPr>
        <p:spPr>
          <a:xfrm>
            <a:off x="3120957" y="1005523"/>
            <a:ext cx="72462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01914B3-EEB8-7034-ED72-953FF6B614F7}"/>
              </a:ext>
            </a:extLst>
          </p:cNvPr>
          <p:cNvSpPr txBox="1"/>
          <p:nvPr/>
        </p:nvSpPr>
        <p:spPr>
          <a:xfrm>
            <a:off x="3072539" y="957758"/>
            <a:ext cx="751747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F9CB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468/468</a:t>
            </a: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4B9B9BE6-4887-FDC0-6BD1-B7462C00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31" t="22739" r="7031" b="13152"/>
          <a:stretch/>
        </p:blipFill>
        <p:spPr>
          <a:xfrm>
            <a:off x="491573" y="1003152"/>
            <a:ext cx="5707642" cy="5097665"/>
          </a:xfrm>
          <a:prstGeom prst="rect">
            <a:avLst/>
          </a:prstGeom>
        </p:spPr>
      </p:pic>
      <p:sp>
        <p:nvSpPr>
          <p:cNvPr id="169" name="타원 168">
            <a:extLst>
              <a:ext uri="{FF2B5EF4-FFF2-40B4-BE49-F238E27FC236}">
                <a16:creationId xmlns:a16="http://schemas.microsoft.com/office/drawing/2014/main" id="{02C40822-76E6-0D0B-3B52-E2C9C3A6C7DD}"/>
              </a:ext>
            </a:extLst>
          </p:cNvPr>
          <p:cNvSpPr/>
          <p:nvPr/>
        </p:nvSpPr>
        <p:spPr>
          <a:xfrm>
            <a:off x="2209569" y="3253420"/>
            <a:ext cx="360000" cy="3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8A423135-06D8-8D82-7DFB-66D82043080E}"/>
              </a:ext>
            </a:extLst>
          </p:cNvPr>
          <p:cNvSpPr/>
          <p:nvPr/>
        </p:nvSpPr>
        <p:spPr>
          <a:xfrm>
            <a:off x="3926696" y="4275034"/>
            <a:ext cx="360000" cy="3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0074C0FA-0113-923F-A07C-3C12097B6E54}"/>
              </a:ext>
            </a:extLst>
          </p:cNvPr>
          <p:cNvSpPr/>
          <p:nvPr/>
        </p:nvSpPr>
        <p:spPr>
          <a:xfrm>
            <a:off x="3165394" y="2596913"/>
            <a:ext cx="360000" cy="3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8ACFE6B-93A7-0AD0-005A-A9B2951D5B33}"/>
              </a:ext>
            </a:extLst>
          </p:cNvPr>
          <p:cNvSpPr/>
          <p:nvPr/>
        </p:nvSpPr>
        <p:spPr>
          <a:xfrm>
            <a:off x="1494533" y="4564666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05D0B7D-40CA-5BCE-75CF-695929E1515D}"/>
              </a:ext>
            </a:extLst>
          </p:cNvPr>
          <p:cNvSpPr/>
          <p:nvPr/>
        </p:nvSpPr>
        <p:spPr>
          <a:xfrm>
            <a:off x="1000215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FB76D6A-EABC-F484-ABCA-B7B1929A7A66}"/>
              </a:ext>
            </a:extLst>
          </p:cNvPr>
          <p:cNvSpPr/>
          <p:nvPr/>
        </p:nvSpPr>
        <p:spPr>
          <a:xfrm>
            <a:off x="4995031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6D3EC45-C855-E808-6E4E-AFEF4019403F}"/>
              </a:ext>
            </a:extLst>
          </p:cNvPr>
          <p:cNvSpPr/>
          <p:nvPr/>
        </p:nvSpPr>
        <p:spPr>
          <a:xfrm>
            <a:off x="4427231" y="4585630"/>
            <a:ext cx="808017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B4D2FF-E72C-57DA-0F39-4A999E891279}"/>
              </a:ext>
            </a:extLst>
          </p:cNvPr>
          <p:cNvSpPr txBox="1"/>
          <p:nvPr/>
        </p:nvSpPr>
        <p:spPr>
          <a:xfrm>
            <a:off x="854825" y="236137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DA9AA2F-DAC5-C7D7-EF9A-62CDCD5786DC}"/>
              </a:ext>
            </a:extLst>
          </p:cNvPr>
          <p:cNvSpPr txBox="1"/>
          <p:nvPr/>
        </p:nvSpPr>
        <p:spPr>
          <a:xfrm>
            <a:off x="4384527" y="4578665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77BA880-F5CF-DECE-95B5-6FBFED937FB1}"/>
              </a:ext>
            </a:extLst>
          </p:cNvPr>
          <p:cNvSpPr txBox="1"/>
          <p:nvPr/>
        </p:nvSpPr>
        <p:spPr>
          <a:xfrm>
            <a:off x="1397042" y="453602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DCE99EC-5FAB-E1AD-4965-95DCCF57335C}"/>
              </a:ext>
            </a:extLst>
          </p:cNvPr>
          <p:cNvSpPr txBox="1"/>
          <p:nvPr/>
        </p:nvSpPr>
        <p:spPr>
          <a:xfrm>
            <a:off x="4942240" y="2366081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12069-4D52-D7C3-B099-445B2C5E6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48" y="1462117"/>
            <a:ext cx="2497388" cy="3582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C18FA0-0C05-8875-AC29-F605FC1CA2DE}"/>
              </a:ext>
            </a:extLst>
          </p:cNvPr>
          <p:cNvSpPr/>
          <p:nvPr/>
        </p:nvSpPr>
        <p:spPr>
          <a:xfrm>
            <a:off x="8667042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C21C2A-BC96-F514-CF2C-5758CC625092}"/>
              </a:ext>
            </a:extLst>
          </p:cNvPr>
          <p:cNvSpPr/>
          <p:nvPr/>
        </p:nvSpPr>
        <p:spPr>
          <a:xfrm>
            <a:off x="7501666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C7308-4248-7FE9-7609-9269E1966B70}"/>
              </a:ext>
            </a:extLst>
          </p:cNvPr>
          <p:cNvSpPr txBox="1"/>
          <p:nvPr/>
        </p:nvSpPr>
        <p:spPr>
          <a:xfrm>
            <a:off x="7391400" y="278480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9E4A2-F2B2-B85A-F223-D55DCD977BCD}"/>
              </a:ext>
            </a:extLst>
          </p:cNvPr>
          <p:cNvSpPr/>
          <p:nvPr/>
        </p:nvSpPr>
        <p:spPr>
          <a:xfrm>
            <a:off x="8667042" y="3340859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5BE22-E90D-04BC-B1D3-289C9E71F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873221" y="2802027"/>
            <a:ext cx="152735" cy="199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3AA61C-D05D-4BE3-A7B3-69518FA1AD8F}"/>
              </a:ext>
            </a:extLst>
          </p:cNvPr>
          <p:cNvSpPr txBox="1"/>
          <p:nvPr/>
        </p:nvSpPr>
        <p:spPr>
          <a:xfrm>
            <a:off x="8729097" y="2793230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A5D651-3394-654B-0FD7-D3F1415C0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909065" y="4107495"/>
            <a:ext cx="152735" cy="199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CED521-5FCE-A804-664A-1EC993D5EFA1}"/>
              </a:ext>
            </a:extLst>
          </p:cNvPr>
          <p:cNvSpPr txBox="1"/>
          <p:nvPr/>
        </p:nvSpPr>
        <p:spPr>
          <a:xfrm>
            <a:off x="8764941" y="409869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466AB-54BE-DE02-2D48-F632575A2C06}"/>
              </a:ext>
            </a:extLst>
          </p:cNvPr>
          <p:cNvSpPr/>
          <p:nvPr/>
        </p:nvSpPr>
        <p:spPr>
          <a:xfrm>
            <a:off x="9699160" y="4119528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E8A2F-E375-D4FC-BEB9-9B417618E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0304" y="4157034"/>
            <a:ext cx="124948" cy="1494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F99A64-68DC-4705-B00A-DC1C3C5BF8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3546" y="3036502"/>
            <a:ext cx="1141596" cy="2332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F2D39-83A8-8A42-F210-E9D19EE5187B}"/>
              </a:ext>
            </a:extLst>
          </p:cNvPr>
          <p:cNvSpPr txBox="1"/>
          <p:nvPr/>
        </p:nvSpPr>
        <p:spPr>
          <a:xfrm>
            <a:off x="7418347" y="3041654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7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84804D-CB46-9676-46AA-1065D2FA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81054-6CE0-09F7-3F4F-B92B4FFD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10B328-ABBF-5D78-AC2B-6A8F549B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47540B-0055-29FF-ECC6-90B63A568F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5299A2-5486-B560-718A-F4F7D940F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3A3E86-1475-1E4C-48DB-3A8B99ACFA10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D0FFB0-C637-27A1-CD79-50AFA9117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E1B18C-D856-C356-0122-6D894C192102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90E4D0-7642-3F73-F801-330497DAD1CB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3284F-3200-CE77-D1A0-D44C7CAFE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13FF0-B148-8845-B3FA-958FD5E46EEA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B3E3F-595F-C5E3-85D2-B146AD47E9E0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3684BB-A73D-C5BC-5B69-E65776CE4A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56B328-AECF-EF30-9059-8016EA6CA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2446CB-A654-0A97-849D-C3900D854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165D75-007F-813D-F131-95E090B9D7C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B92228-51B2-A2F1-1B60-49A1DAA391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77D1E4F-7C04-A0A7-1209-31A02BE31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BDBB57-6D9A-02E5-0BA3-63BC99432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AF3B5E0-85B0-5958-B2F1-097A23A31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152795-879A-B5DD-2D76-CA5481D4B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B69CF7C-3FA6-EDE5-6286-6F37CF32EA5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96C63DD-C308-ABA5-1EA6-1BAC6F50E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412D8D-9A77-DB7C-764E-67E925DACC9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EF24CA4-D815-3B0C-4ECE-178DBF378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09DA5C3-FE33-6A67-302E-7A393A3E6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0094BC8-6773-A0C9-6B9D-1046A99153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BBF4F4B-CC31-FFA2-F025-E810927565FF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5E0785B-9C08-B603-6A9F-6D883D0C05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217976D-3EB6-7E72-5736-98C45E7476FB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485D8D6-A996-A9EF-B0DE-AD1BFF83A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47416B-05A2-AEFA-BE4A-46A5631DF137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C825905-18F8-B42D-E5C6-335EFBB414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ADC055-50FF-D7BE-C025-17EE976C0E7F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323BF48-3BBF-EB96-117A-4143D62B5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F85FC4E-F1E6-CC4A-643F-F4D1173D0DC8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A298792-B967-ECCF-4BAA-BBBB2173DE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45E91D1-7DB0-59DB-9A5A-C0B52BFC43ED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03FAAE0-56EB-383C-B583-80801F270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7A19072-19BE-B724-C685-2D789539977B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B8E8A54-D42F-E4B3-AA4D-DD29FC3DCF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EFBCB50-ABDB-4E8F-5C41-463C81243467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BE0EB94-9BFC-B800-0005-EE2D9C8CA8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2C2178-637A-AE3E-0F66-7681CAD57134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AA50AFB-8DC2-1F55-A0D2-A8FE0AEA86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72834DE-C42F-A77C-1966-B469FF8B6AD2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904998-032F-7AF3-AFFA-CECEFC787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8EEAD1E-1C94-99C0-19E9-499DB78CFFF6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CFAA116-E4CE-65CD-99E9-9D6EFB54BD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1BC6B4F-1934-6687-A105-E1CF32520B0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CF86293-330F-A997-0F70-42FD047241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C07ABF0-71A9-625E-3B94-7A9775EA31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E63E11E-5823-AF2F-AAC1-47DE3F232EA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0ED785-A392-D4C6-5358-6B6E8187B61E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C4194DF5-5206-274E-4373-BB737215F6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C0369EE-815F-55F6-AC67-E3E954F8BB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5C38B1-0B72-15A1-68D9-901A940B720F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22229C20-D011-022C-3794-32A7AFADA7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84FA4D86-B237-4CAA-6333-16BACB02E53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2300975-C6A8-3545-4CAB-AF9F4B738D95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24ECFBD7-6ACD-24CA-7384-BA8162F5CA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11203" y="1406075"/>
            <a:ext cx="2497388" cy="3582605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F31C2A94-7868-1F1F-91B0-7FFBF6BBCB8C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8F7BDF2-21FB-DC83-2393-15403ABF4D0A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F1C8798-13CC-4BC8-0E19-06576B898F8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D2CA7A3-5BA1-1478-4C57-7C5AB4F423B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52BC3B-54A1-E1A6-B2E9-51071D4B86E5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9055AB-2DCF-986F-0B71-A8D06E816B50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0274C19-EA81-9B9A-72CD-A57565FA4B01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1D5C44-D26D-FF4A-261F-06EDF9C2E1D4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A8137F4-E027-4E44-FA47-047B4C4331EC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CB6E613-A623-B09E-246A-C71CC2AE10D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8B9EA0-78B2-3ACF-8A5C-1C0454FB9929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D5E5E9-2784-E559-01A8-B08D6314AE58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AA21DA5-0763-603E-B0B1-6616BB64695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46531" y="1400108"/>
            <a:ext cx="4737724" cy="4262435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B5D5482-649B-A3E9-5E69-AF30F704D084}"/>
              </a:ext>
            </a:extLst>
          </p:cNvPr>
          <p:cNvSpPr/>
          <p:nvPr/>
        </p:nvSpPr>
        <p:spPr>
          <a:xfrm>
            <a:off x="10359897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287E873-54EC-A6BC-1BE5-CB0EF4B1B644}"/>
              </a:ext>
            </a:extLst>
          </p:cNvPr>
          <p:cNvSpPr/>
          <p:nvPr/>
        </p:nvSpPr>
        <p:spPr>
          <a:xfrm>
            <a:off x="9194521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000E082-16C1-333C-DF12-70BBF26F3683}"/>
              </a:ext>
            </a:extLst>
          </p:cNvPr>
          <p:cNvSpPr txBox="1"/>
          <p:nvPr/>
        </p:nvSpPr>
        <p:spPr>
          <a:xfrm>
            <a:off x="9084255" y="272876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B39FECC-0FD8-B334-68F5-79C33E9334CE}"/>
              </a:ext>
            </a:extLst>
          </p:cNvPr>
          <p:cNvSpPr/>
          <p:nvPr/>
        </p:nvSpPr>
        <p:spPr>
          <a:xfrm>
            <a:off x="10359897" y="3284817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3F4B5765-CEF6-AE01-A846-86F2689B3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566076" y="2745985"/>
            <a:ext cx="152735" cy="199783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CD4D029B-24E7-9BA6-EA14-2D23D89D3300}"/>
              </a:ext>
            </a:extLst>
          </p:cNvPr>
          <p:cNvSpPr txBox="1"/>
          <p:nvPr/>
        </p:nvSpPr>
        <p:spPr>
          <a:xfrm>
            <a:off x="10421952" y="273718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CD81EFA7-B51E-1BCD-343B-6A97CAC4C5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601920" y="4051453"/>
            <a:ext cx="152735" cy="199783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EE82BC05-E429-AE08-CC1A-0C93C545E13E}"/>
              </a:ext>
            </a:extLst>
          </p:cNvPr>
          <p:cNvSpPr txBox="1"/>
          <p:nvPr/>
        </p:nvSpPr>
        <p:spPr>
          <a:xfrm>
            <a:off x="10457796" y="404265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69D4721-EB36-F5F6-BAA7-300ED0B65348}"/>
              </a:ext>
            </a:extLst>
          </p:cNvPr>
          <p:cNvSpPr/>
          <p:nvPr/>
        </p:nvSpPr>
        <p:spPr>
          <a:xfrm>
            <a:off x="11392015" y="4063486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4E7EE7A3-A5FF-B1A6-BDA6-A7FAE14D4D3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93159" y="4100992"/>
            <a:ext cx="124948" cy="14944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BA61AC75-5FB1-13D7-08B0-9E66DA8F013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56401" y="2980460"/>
            <a:ext cx="1141596" cy="233253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B66E9502-48D4-3ED0-6FC2-9C391B52A409}"/>
              </a:ext>
            </a:extLst>
          </p:cNvPr>
          <p:cNvSpPr txBox="1"/>
          <p:nvPr/>
        </p:nvSpPr>
        <p:spPr>
          <a:xfrm>
            <a:off x="9111202" y="2985612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284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563F1A-6EC7-865B-0F46-48F03638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B9A7E-D8D0-396B-5CE9-BD9D69D3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5" y="3702516"/>
            <a:ext cx="5068102" cy="3004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41A1D1-C650-41B6-300A-1720B2A5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82" t="17947" r="3233" b="12520"/>
          <a:stretch/>
        </p:blipFill>
        <p:spPr>
          <a:xfrm>
            <a:off x="5398867" y="2273300"/>
            <a:ext cx="6883400" cy="4584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166560-1034-701D-B4C5-00531419F2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84"/>
          <a:stretch/>
        </p:blipFill>
        <p:spPr>
          <a:xfrm>
            <a:off x="867168" y="2095008"/>
            <a:ext cx="3658111" cy="42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795B-C973-96B4-892F-B180DCFBA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AA2092-0742-8D25-5AB1-3FD8AF5D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556459" y="88513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41ECD2-80E2-8225-012C-AA26D049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9" y="2016083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081A6-2682-1AE6-58C9-18AB7865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96" r="7022"/>
          <a:stretch/>
        </p:blipFill>
        <p:spPr>
          <a:xfrm>
            <a:off x="1937585" y="236541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E043D-FE69-07BF-A681-F9DD10DE8B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31" t="25283" r="6659" b="11217"/>
          <a:stretch/>
        </p:blipFill>
        <p:spPr>
          <a:xfrm>
            <a:off x="4661735" y="287434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3A71B6-C881-69CE-8ECE-CF45859E1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647" y="351532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7CF45F-6F04-CD84-2123-BB14347C203D}"/>
              </a:ext>
            </a:extLst>
          </p:cNvPr>
          <p:cNvSpPr txBox="1"/>
          <p:nvPr/>
        </p:nvSpPr>
        <p:spPr>
          <a:xfrm>
            <a:off x="4813538" y="25534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4A18A7-4CFA-E2D1-3B86-DDC79A96F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261" y="5751044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BAF1A-E835-8F96-305C-7F6EFEE94657}"/>
              </a:ext>
            </a:extLst>
          </p:cNvPr>
          <p:cNvSpPr/>
          <p:nvPr/>
        </p:nvSpPr>
        <p:spPr>
          <a:xfrm>
            <a:off x="578142" y="1178912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BBA28-8739-BD86-5EC2-07897F1E593E}"/>
              </a:ext>
            </a:extLst>
          </p:cNvPr>
          <p:cNvSpPr/>
          <p:nvPr/>
        </p:nvSpPr>
        <p:spPr>
          <a:xfrm>
            <a:off x="2840081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33F747-BA33-878F-FFF8-3E369503A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86" y="1184791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770704-2A2E-1D6F-DB11-21775E2CD250}"/>
              </a:ext>
            </a:extLst>
          </p:cNvPr>
          <p:cNvSpPr/>
          <p:nvPr/>
        </p:nvSpPr>
        <p:spPr>
          <a:xfrm>
            <a:off x="627816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06813-94E6-425E-897B-BBC79FC95DBB}"/>
              </a:ext>
            </a:extLst>
          </p:cNvPr>
          <p:cNvSpPr txBox="1"/>
          <p:nvPr/>
        </p:nvSpPr>
        <p:spPr>
          <a:xfrm>
            <a:off x="574913" y="832828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D4F66E-CB47-0E02-6ED9-06ECA7D719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8952" y="5351845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19E5F-FD6C-CD16-0C0B-5F625CC62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647714" y="4831962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6F1584D-3B5F-983E-B1EC-865B7DE0A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647714" y="5436801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FD40305-146D-1662-8CC1-91ADCB92C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1322940" y="4831962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97C9C32-9A6C-D78F-CD39-83B05214B1D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1322940" y="5436801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13D7B81-15E8-821B-1D17-620950B50B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008376" y="4831962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C5FA508-BA77-35EA-EE38-CD98069A19B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008376" y="5436801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1DA455-18EC-BBE5-9397-687979E4C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683602" y="4831962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76A0636-4BDF-D287-3376-84DBA38642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683602" y="5436801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F7AE50-5B90-88C2-4174-CF6DCFC4236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3366448" y="4824100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709AA72-EF1E-4C3B-7115-41AE8A3BD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3358828" y="5428939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151B3-256C-5E70-EB46-17CE72C381B3}"/>
              </a:ext>
            </a:extLst>
          </p:cNvPr>
          <p:cNvSpPr/>
          <p:nvPr/>
        </p:nvSpPr>
        <p:spPr>
          <a:xfrm>
            <a:off x="4065575" y="4803702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2FEC37-7787-F563-E67D-66CCFE88E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0947" y="5417723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519BCE-8AC5-59B3-DE1E-C4D9DFD51D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519027" y="5420598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DCCAF33-0C6C-1F8A-525A-51B7CB9FE5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432309" y="3424725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EB9CF1-F789-4807-B1B8-809E3DF54C67}"/>
              </a:ext>
            </a:extLst>
          </p:cNvPr>
          <p:cNvSpPr txBox="1"/>
          <p:nvPr/>
        </p:nvSpPr>
        <p:spPr>
          <a:xfrm>
            <a:off x="3363250" y="335650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13AF731-3AE4-8AD9-6CB7-72EE0F82CF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794269" y="3958946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312F4B-277F-4F01-B764-DCC6A61F2F87}"/>
              </a:ext>
            </a:extLst>
          </p:cNvPr>
          <p:cNvSpPr txBox="1"/>
          <p:nvPr/>
        </p:nvSpPr>
        <p:spPr>
          <a:xfrm>
            <a:off x="3725210" y="389072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0D9A4F1-A76B-FF7F-DD18-705AAEBF43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919383" y="3696328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C41FEB-DD04-EE80-3DCD-A47B87B37950}"/>
              </a:ext>
            </a:extLst>
          </p:cNvPr>
          <p:cNvSpPr txBox="1"/>
          <p:nvPr/>
        </p:nvSpPr>
        <p:spPr>
          <a:xfrm>
            <a:off x="2850324" y="362810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BE46A6-0EB4-4F08-9CD2-8B45AB42C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325287" y="3444201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5EBA4BF-F343-FD78-1B7D-4E9140F949E4}"/>
              </a:ext>
            </a:extLst>
          </p:cNvPr>
          <p:cNvSpPr txBox="1"/>
          <p:nvPr/>
        </p:nvSpPr>
        <p:spPr>
          <a:xfrm>
            <a:off x="1256228" y="337597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8CE7097-E116-11F2-C71D-2FA69A57F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802641" y="3430489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4F972BB-ABF8-C957-78CC-42379C23A732}"/>
              </a:ext>
            </a:extLst>
          </p:cNvPr>
          <p:cNvSpPr txBox="1"/>
          <p:nvPr/>
        </p:nvSpPr>
        <p:spPr>
          <a:xfrm>
            <a:off x="3721144" y="335877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01416F0-7C8B-A679-F6AA-BDEC72B1A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441535" y="3954130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6779758-C2CF-A30A-1B58-2A80F054C1CC}"/>
              </a:ext>
            </a:extLst>
          </p:cNvPr>
          <p:cNvSpPr txBox="1"/>
          <p:nvPr/>
        </p:nvSpPr>
        <p:spPr>
          <a:xfrm>
            <a:off x="3360038" y="388241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1DF6EF1-0359-59E2-5BFF-D9E136062A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568331" y="3693107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65039BB-D389-5659-94B4-AD33A731FE49}"/>
              </a:ext>
            </a:extLst>
          </p:cNvPr>
          <p:cNvSpPr txBox="1"/>
          <p:nvPr/>
        </p:nvSpPr>
        <p:spPr>
          <a:xfrm>
            <a:off x="2486834" y="362139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E6CB5BC-8E49-DFB9-ADE9-33BB99C879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216228" y="3684438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7F654A1-D621-07D4-7DDD-C8F8F7181E5B}"/>
              </a:ext>
            </a:extLst>
          </p:cNvPr>
          <p:cNvSpPr txBox="1"/>
          <p:nvPr/>
        </p:nvSpPr>
        <p:spPr>
          <a:xfrm>
            <a:off x="2134731" y="361272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3483790-22E3-8FF8-1EA4-EB04E1A16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92407" y="3427268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54542DA-F2EF-6DF3-8724-5E397D604F6C}"/>
              </a:ext>
            </a:extLst>
          </p:cNvPr>
          <p:cNvSpPr txBox="1"/>
          <p:nvPr/>
        </p:nvSpPr>
        <p:spPr>
          <a:xfrm>
            <a:off x="1610910" y="335555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CD7BA42-6A5B-BAE3-1A38-7C62430D24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88251" y="3947056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7D9698-DC74-234E-7DDA-7D2C6F5CFA7C}"/>
              </a:ext>
            </a:extLst>
          </p:cNvPr>
          <p:cNvSpPr txBox="1"/>
          <p:nvPr/>
        </p:nvSpPr>
        <p:spPr>
          <a:xfrm>
            <a:off x="1606754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000ECD5-EA8B-ADAC-FABC-5E9ECC3A2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336805" y="3947056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91CA6C-D759-C410-E7FD-1C94E9F7C82E}"/>
              </a:ext>
            </a:extLst>
          </p:cNvPr>
          <p:cNvSpPr txBox="1"/>
          <p:nvPr/>
        </p:nvSpPr>
        <p:spPr>
          <a:xfrm>
            <a:off x="1255308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9C9C695-4A69-B3CD-2E3C-00331638BC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8688" y="1195467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D0BDA55-4AFE-9CD2-09B7-97947D104A70}"/>
              </a:ext>
            </a:extLst>
          </p:cNvPr>
          <p:cNvSpPr txBox="1"/>
          <p:nvPr/>
        </p:nvSpPr>
        <p:spPr>
          <a:xfrm>
            <a:off x="3847363" y="1598581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0214871-150E-5F72-0230-2180ADD2FA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74159" y="1199239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938E195-C4FC-BA9C-E715-ED5C7EC0E5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2192" y="1203803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615219-18AE-7524-B162-B82A08EF64B6}"/>
              </a:ext>
            </a:extLst>
          </p:cNvPr>
          <p:cNvSpPr txBox="1"/>
          <p:nvPr/>
        </p:nvSpPr>
        <p:spPr>
          <a:xfrm>
            <a:off x="1868481" y="1614428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0E1B144-ACDF-FFBC-3FF1-670A8D4F7173}"/>
              </a:ext>
            </a:extLst>
          </p:cNvPr>
          <p:cNvSpPr txBox="1"/>
          <p:nvPr/>
        </p:nvSpPr>
        <p:spPr>
          <a:xfrm>
            <a:off x="2836897" y="1615973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DC838F-2E90-79A1-FDF7-5FB8F28DC9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459150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D480A2-16A0-CE26-F7AE-04FAAE6CC2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642714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B9C2603E-A8F6-8165-C59A-4057B7A6085D}"/>
              </a:ext>
            </a:extLst>
          </p:cNvPr>
          <p:cNvSpPr/>
          <p:nvPr/>
        </p:nvSpPr>
        <p:spPr>
          <a:xfrm>
            <a:off x="4858782" y="900745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AF02724D-530E-8DDE-5758-033A97B8B0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55314" y="838930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5C22B4FB-C626-28C0-EFB2-32AA5FA1E50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62244" t="13522" r="26446" b="82554"/>
          <a:stretch/>
        </p:blipFill>
        <p:spPr>
          <a:xfrm>
            <a:off x="7788508" y="870742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7455C3D-767F-69C0-19FA-56AB8818A8B9}"/>
              </a:ext>
            </a:extLst>
          </p:cNvPr>
          <p:cNvSpPr/>
          <p:nvPr/>
        </p:nvSpPr>
        <p:spPr>
          <a:xfrm>
            <a:off x="4859658" y="1141315"/>
            <a:ext cx="7305393" cy="499265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1D765AB-C87A-9FA7-A88F-02D7048D6F88}"/>
              </a:ext>
            </a:extLst>
          </p:cNvPr>
          <p:cNvSpPr/>
          <p:nvPr/>
        </p:nvSpPr>
        <p:spPr>
          <a:xfrm>
            <a:off x="3587034" y="5073190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D344653-96B0-5E2D-92C9-0EF70E14CE83}"/>
              </a:ext>
            </a:extLst>
          </p:cNvPr>
          <p:cNvSpPr/>
          <p:nvPr/>
        </p:nvSpPr>
        <p:spPr>
          <a:xfrm>
            <a:off x="2897654" y="5070630"/>
            <a:ext cx="252000" cy="252000"/>
          </a:xfrm>
          <a:prstGeom prst="ellipse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6B12897-9C47-9E84-1738-628A72EB541B}"/>
              </a:ext>
            </a:extLst>
          </p:cNvPr>
          <p:cNvSpPr/>
          <p:nvPr/>
        </p:nvSpPr>
        <p:spPr>
          <a:xfrm>
            <a:off x="1520083" y="5070630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448C42D-570E-5487-D3E2-D5832A6C0449}"/>
              </a:ext>
            </a:extLst>
          </p:cNvPr>
          <p:cNvSpPr/>
          <p:nvPr/>
        </p:nvSpPr>
        <p:spPr>
          <a:xfrm>
            <a:off x="2228711" y="5070630"/>
            <a:ext cx="252000" cy="252000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2681150-A924-5B13-80D8-4ADED749E6EA}"/>
              </a:ext>
            </a:extLst>
          </p:cNvPr>
          <p:cNvSpPr/>
          <p:nvPr/>
        </p:nvSpPr>
        <p:spPr>
          <a:xfrm>
            <a:off x="3568039" y="4875788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B57C527-B9CD-0324-8141-FCE00558EE73}"/>
              </a:ext>
            </a:extLst>
          </p:cNvPr>
          <p:cNvSpPr txBox="1"/>
          <p:nvPr/>
        </p:nvSpPr>
        <p:spPr>
          <a:xfrm>
            <a:off x="3257658" y="484155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B5CC379-A608-9466-2240-A6E11D2296DC}"/>
              </a:ext>
            </a:extLst>
          </p:cNvPr>
          <p:cNvSpPr/>
          <p:nvPr/>
        </p:nvSpPr>
        <p:spPr>
          <a:xfrm>
            <a:off x="2901652" y="488419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9D52EA-EB63-E430-D430-6F1C85BD0813}"/>
              </a:ext>
            </a:extLst>
          </p:cNvPr>
          <p:cNvSpPr txBox="1"/>
          <p:nvPr/>
        </p:nvSpPr>
        <p:spPr>
          <a:xfrm>
            <a:off x="2570476" y="483324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AAF24D8-0362-A97A-59A4-86FC15A26278}"/>
              </a:ext>
            </a:extLst>
          </p:cNvPr>
          <p:cNvSpPr/>
          <p:nvPr/>
        </p:nvSpPr>
        <p:spPr>
          <a:xfrm>
            <a:off x="219847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973F319-5F31-664E-CF3E-D0D208E65C1B}"/>
              </a:ext>
            </a:extLst>
          </p:cNvPr>
          <p:cNvSpPr/>
          <p:nvPr/>
        </p:nvSpPr>
        <p:spPr>
          <a:xfrm>
            <a:off x="154995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4CE7149-3D7F-07F0-BB37-3224EF4CED69}"/>
              </a:ext>
            </a:extLst>
          </p:cNvPr>
          <p:cNvSpPr txBox="1"/>
          <p:nvPr/>
        </p:nvSpPr>
        <p:spPr>
          <a:xfrm>
            <a:off x="1205177" y="484980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D3C106F-31AB-A7E1-2100-0C6CA6F5410F}"/>
              </a:ext>
            </a:extLst>
          </p:cNvPr>
          <p:cNvSpPr txBox="1"/>
          <p:nvPr/>
        </p:nvSpPr>
        <p:spPr>
          <a:xfrm>
            <a:off x="1904054" y="484134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59605F-EEE7-A42A-5C56-B104326C9159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5463" t="13340" r="53857" b="82553"/>
          <a:stretch/>
        </p:blipFill>
        <p:spPr>
          <a:xfrm>
            <a:off x="4864639" y="1199239"/>
            <a:ext cx="4295679" cy="2708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58BCE-356E-D52A-3748-4307231CBB94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31582" t="17947" r="3421" b="12520"/>
          <a:stretch/>
        </p:blipFill>
        <p:spPr>
          <a:xfrm>
            <a:off x="4851320" y="1459251"/>
            <a:ext cx="7035880" cy="4674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8C82A-4819-922C-D986-83615FEC76EB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57333" t="17947" r="21361" b="77767"/>
          <a:stretch/>
        </p:blipFill>
        <p:spPr>
          <a:xfrm>
            <a:off x="8300982" y="1467658"/>
            <a:ext cx="3586218" cy="320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4FA8F2-91C0-A32A-34AF-6B185F241ECA}"/>
              </a:ext>
            </a:extLst>
          </p:cNvPr>
          <p:cNvSpPr txBox="1"/>
          <p:nvPr/>
        </p:nvSpPr>
        <p:spPr>
          <a:xfrm>
            <a:off x="9862001" y="1459251"/>
            <a:ext cx="2022570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  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</p:spTree>
    <p:extLst>
      <p:ext uri="{BB962C8B-B14F-4D97-AF65-F5344CB8AC3E}">
        <p14:creationId xmlns:p14="http://schemas.microsoft.com/office/powerpoint/2010/main" val="84229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9503</TotalTime>
  <Words>1029</Words>
  <Application>Microsoft Office PowerPoint</Application>
  <PresentationFormat>와이드스크린</PresentationFormat>
  <Paragraphs>420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870</cp:revision>
  <dcterms:created xsi:type="dcterms:W3CDTF">2024-10-29T05:59:45Z</dcterms:created>
  <dcterms:modified xsi:type="dcterms:W3CDTF">2024-11-21T02:42:52Z</dcterms:modified>
</cp:coreProperties>
</file>